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6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55C7-B791-4EC1-AE38-11E59C9A5450}" type="datetimeFigureOut">
              <a:rPr lang="fi-FI" smtClean="0"/>
              <a:t>27.11.2022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1CCFD-7698-45D2-8778-0D03DDB503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7330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55C7-B791-4EC1-AE38-11E59C9A5450}" type="datetimeFigureOut">
              <a:rPr lang="fi-FI" smtClean="0"/>
              <a:t>27.11.2022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1CCFD-7698-45D2-8778-0D03DDB503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0939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55C7-B791-4EC1-AE38-11E59C9A5450}" type="datetimeFigureOut">
              <a:rPr lang="fi-FI" smtClean="0"/>
              <a:t>27.11.2022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1CCFD-7698-45D2-8778-0D03DDB503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9451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55C7-B791-4EC1-AE38-11E59C9A5450}" type="datetimeFigureOut">
              <a:rPr lang="fi-FI" smtClean="0"/>
              <a:t>27.11.2022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1CCFD-7698-45D2-8778-0D03DDB503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7360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55C7-B791-4EC1-AE38-11E59C9A5450}" type="datetimeFigureOut">
              <a:rPr lang="fi-FI" smtClean="0"/>
              <a:t>27.11.2022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1CCFD-7698-45D2-8778-0D03DDB503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2017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55C7-B791-4EC1-AE38-11E59C9A5450}" type="datetimeFigureOut">
              <a:rPr lang="fi-FI" smtClean="0"/>
              <a:t>27.11.2022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1CCFD-7698-45D2-8778-0D03DDB503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783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55C7-B791-4EC1-AE38-11E59C9A5450}" type="datetimeFigureOut">
              <a:rPr lang="fi-FI" smtClean="0"/>
              <a:t>27.11.2022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1CCFD-7698-45D2-8778-0D03DDB503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0872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55C7-B791-4EC1-AE38-11E59C9A5450}" type="datetimeFigureOut">
              <a:rPr lang="fi-FI" smtClean="0"/>
              <a:t>27.11.2022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1CCFD-7698-45D2-8778-0D03DDB503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092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55C7-B791-4EC1-AE38-11E59C9A5450}" type="datetimeFigureOut">
              <a:rPr lang="fi-FI" smtClean="0"/>
              <a:t>27.11.2022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1CCFD-7698-45D2-8778-0D03DDB503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2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55C7-B791-4EC1-AE38-11E59C9A5450}" type="datetimeFigureOut">
              <a:rPr lang="fi-FI" smtClean="0"/>
              <a:t>27.11.2022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1CCFD-7698-45D2-8778-0D03DDB503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1050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55C7-B791-4EC1-AE38-11E59C9A5450}" type="datetimeFigureOut">
              <a:rPr lang="fi-FI" smtClean="0"/>
              <a:t>27.11.2022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1CCFD-7698-45D2-8778-0D03DDB503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87810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255C7-B791-4EC1-AE38-11E59C9A5450}" type="datetimeFigureOut">
              <a:rPr lang="fi-FI" smtClean="0"/>
              <a:t>27.11.2022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1CCFD-7698-45D2-8778-0D03DDB503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4104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44500" y="1122363"/>
            <a:ext cx="5130800" cy="2387600"/>
          </a:xfrm>
        </p:spPr>
        <p:txBody>
          <a:bodyPr>
            <a:normAutofit fontScale="90000"/>
          </a:bodyPr>
          <a:lstStyle/>
          <a:p>
            <a:r>
              <a:rPr lang="fi-FI" sz="4000" dirty="0" smtClean="0"/>
              <a:t>Anttolan </a:t>
            </a:r>
            <a:r>
              <a:rPr lang="fi-FI" sz="4000" dirty="0"/>
              <a:t>kirkonkylä ennen ja nyt - rakennuskulttuurin vuosikymmenet valokuvin –</a:t>
            </a:r>
            <a:r>
              <a:rPr lang="fi-FI" sz="4000" dirty="0" smtClean="0"/>
              <a:t>näyttelyn valokuvia: koulun rakentaminen</a:t>
            </a:r>
            <a:endParaRPr lang="fi-FI" sz="4000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3122278" y="4436092"/>
            <a:ext cx="6626011" cy="977900"/>
          </a:xfrm>
        </p:spPr>
        <p:txBody>
          <a:bodyPr>
            <a:normAutofit lnSpcReduction="10000"/>
          </a:bodyPr>
          <a:lstStyle/>
          <a:p>
            <a:r>
              <a:rPr lang="fi-FI" dirty="0" smtClean="0"/>
              <a:t>Valokuvat kokosi ja näyttelyn toteutti Anttolan Maa- ja kotitalousseura ry ja se oli osa Mikkelin kulttuurin unelmavuosi 2022 –hanketta.</a:t>
            </a: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290" y="330200"/>
            <a:ext cx="6229805" cy="3509963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289" y="4279900"/>
            <a:ext cx="2148806" cy="2268184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4279900"/>
            <a:ext cx="2677777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363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618" y="318770"/>
            <a:ext cx="8056113" cy="5400000"/>
          </a:xfrm>
          <a:prstGeom prst="rect">
            <a:avLst/>
          </a:prstGeom>
        </p:spPr>
      </p:pic>
      <p:sp>
        <p:nvSpPr>
          <p:cNvPr id="2" name="Tekstiruutu 1"/>
          <p:cNvSpPr txBox="1"/>
          <p:nvPr/>
        </p:nvSpPr>
        <p:spPr>
          <a:xfrm>
            <a:off x="2120900" y="57531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Anttolan kirkonkylän vanha koulu kuvattuna vuonna 1941, kun miehet lähtivät sotaan. Kuvan omistaja Kari </a:t>
            </a:r>
            <a:r>
              <a:rPr lang="fi-FI" dirty="0" smtClean="0"/>
              <a:t>Kolehmainen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47121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1" y="276225"/>
            <a:ext cx="8334405" cy="5400000"/>
          </a:xfrm>
          <a:prstGeom prst="rect">
            <a:avLst/>
          </a:prstGeom>
        </p:spPr>
      </p:pic>
      <p:sp>
        <p:nvSpPr>
          <p:cNvPr id="5" name="Tekstiruutu 4"/>
          <p:cNvSpPr txBox="1"/>
          <p:nvPr/>
        </p:nvSpPr>
        <p:spPr>
          <a:xfrm>
            <a:off x="2209800" y="5676225"/>
            <a:ext cx="8334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Anttolan kirkonkylän koulun rakennustyöt alkuvaiheissaan elokuussa 1976. </a:t>
            </a:r>
          </a:p>
          <a:p>
            <a:r>
              <a:rPr lang="fi-FI" dirty="0"/>
              <a:t>Kuva: Pertti Eerikäinen</a:t>
            </a:r>
          </a:p>
        </p:txBody>
      </p:sp>
    </p:spTree>
    <p:extLst>
      <p:ext uri="{BB962C8B-B14F-4D97-AF65-F5344CB8AC3E}">
        <p14:creationId xmlns:p14="http://schemas.microsoft.com/office/powerpoint/2010/main" val="2141944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5"/>
          <a:stretch/>
        </p:blipFill>
        <p:spPr>
          <a:xfrm>
            <a:off x="2411410" y="361950"/>
            <a:ext cx="7855003" cy="5400000"/>
          </a:xfrm>
          <a:prstGeom prst="rect">
            <a:avLst/>
          </a:prstGeom>
        </p:spPr>
      </p:pic>
      <p:sp>
        <p:nvSpPr>
          <p:cNvPr id="3" name="Tekstiruutu 2"/>
          <p:cNvSpPr txBox="1"/>
          <p:nvPr/>
        </p:nvSpPr>
        <p:spPr>
          <a:xfrm>
            <a:off x="2411410" y="5761950"/>
            <a:ext cx="7855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Anttolan kirkonkylän koulua rakennetaan. Kuva talvelta 1976-77. </a:t>
            </a:r>
            <a:endParaRPr lang="fi-FI" dirty="0" smtClean="0"/>
          </a:p>
          <a:p>
            <a:r>
              <a:rPr lang="fi-FI" dirty="0" smtClean="0"/>
              <a:t>Kuva</a:t>
            </a:r>
            <a:r>
              <a:rPr lang="fi-FI" dirty="0"/>
              <a:t>: Pertti Eerikäinen</a:t>
            </a:r>
          </a:p>
        </p:txBody>
      </p:sp>
    </p:spTree>
    <p:extLst>
      <p:ext uri="{BB962C8B-B14F-4D97-AF65-F5344CB8AC3E}">
        <p14:creationId xmlns:p14="http://schemas.microsoft.com/office/powerpoint/2010/main" val="2639006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2993" y="215900"/>
            <a:ext cx="8067729" cy="5400000"/>
          </a:xfrm>
          <a:prstGeom prst="rect">
            <a:avLst/>
          </a:prstGeom>
        </p:spPr>
      </p:pic>
      <p:sp>
        <p:nvSpPr>
          <p:cNvPr id="3" name="Tekstiruutu 2"/>
          <p:cNvSpPr txBox="1"/>
          <p:nvPr/>
        </p:nvSpPr>
        <p:spPr>
          <a:xfrm>
            <a:off x="2247900" y="5613400"/>
            <a:ext cx="812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Anttolan kirkonkylän koulua laajennettiin 2000-luvun alkupuolella. Sisäilmaongelmien myötä rakennusta peruskorjattiin ja lopulta purettiin pois 2010-luvun loppupuolella. </a:t>
            </a:r>
          </a:p>
          <a:p>
            <a:r>
              <a:rPr lang="fi-FI" dirty="0"/>
              <a:t>Kuva: Kari </a:t>
            </a:r>
            <a:r>
              <a:rPr lang="fi-FI" dirty="0" smtClean="0"/>
              <a:t>Valjakka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09594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/>
          <p:cNvSpPr txBox="1"/>
          <p:nvPr/>
        </p:nvSpPr>
        <p:spPr>
          <a:xfrm>
            <a:off x="2204750" y="5590500"/>
            <a:ext cx="6870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Anttolan uusi vuonna 2020 </a:t>
            </a:r>
            <a:r>
              <a:rPr lang="fi-FI" dirty="0" smtClean="0"/>
              <a:t>valmistunut </a:t>
            </a:r>
            <a:r>
              <a:rPr lang="fi-FI" dirty="0"/>
              <a:t>yhtenäiskoulu. </a:t>
            </a:r>
          </a:p>
          <a:p>
            <a:r>
              <a:rPr lang="fi-FI" dirty="0"/>
              <a:t>Kuva: Taina Harmoinen</a:t>
            </a:r>
          </a:p>
          <a:p>
            <a:endParaRPr lang="fi-FI" dirty="0"/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4750" y="190500"/>
            <a:ext cx="8100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34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/>
          <p:cNvSpPr txBox="1"/>
          <p:nvPr/>
        </p:nvSpPr>
        <p:spPr>
          <a:xfrm>
            <a:off x="2153950" y="5615900"/>
            <a:ext cx="5880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Anttolan uusi koulurakennus valmistui vuonna 2020. </a:t>
            </a:r>
          </a:p>
          <a:p>
            <a:r>
              <a:rPr lang="fi-FI" dirty="0"/>
              <a:t>Kuva: Taina Harmoinen</a:t>
            </a:r>
          </a:p>
          <a:p>
            <a:endParaRPr lang="fi-FI" dirty="0"/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3950" y="215900"/>
            <a:ext cx="8100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503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122</Words>
  <Application>Microsoft Office PowerPoint</Application>
  <PresentationFormat>Laajakuva</PresentationFormat>
  <Paragraphs>13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Office-teema</vt:lpstr>
      <vt:lpstr>Anttolan kirkonkylä ennen ja nyt - rakennuskulttuurin vuosikymmenet valokuvin –näyttelyn valokuvia: koulun rakentaminen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Anttolan kirkonkylä ennen ja nyt - rakennuskulttuurin vuosikymmenet valokuvin –näyttelyn valokuvia: koulun rakentaminen</dc:title>
  <dc:creator>Harmoinen</dc:creator>
  <cp:lastModifiedBy>Harmoinen</cp:lastModifiedBy>
  <cp:revision>12</cp:revision>
  <dcterms:created xsi:type="dcterms:W3CDTF">2022-11-13T15:20:51Z</dcterms:created>
  <dcterms:modified xsi:type="dcterms:W3CDTF">2022-11-27T11:03:35Z</dcterms:modified>
</cp:coreProperties>
</file>